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jWO0rta+Bq+BygGLFnR+c1Wg6v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1256fa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df1256fa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"/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"/>
          <p:cNvSpPr txBox="1"/>
          <p:nvPr/>
        </p:nvSpPr>
        <p:spPr>
          <a:xfrm>
            <a:off x="4705587" y="5938540"/>
            <a:ext cx="27808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Participant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2871047" y="4904655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Application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Portfolio Project </a:t>
            </a: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Additional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Demonstration – Create Account, Log In, Deposit, Withdraw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1: Front-End Architecture, Authentication, And App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Overview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1256fa64_0_0"/>
          <p:cNvSpPr txBox="1"/>
          <p:nvPr/>
        </p:nvSpPr>
        <p:spPr>
          <a:xfrm>
            <a:off x="124453" y="95250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4189557" y="4904655"/>
            <a:ext cx="38129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2: Database And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/>
        </p:nvSpPr>
        <p:spPr>
          <a:xfrm>
            <a:off x="752632" y="4904655"/>
            <a:ext cx="106867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3: Deployment, Additional Features, App Demonstration, Reflection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2018-11-05T13:58:18Z</dcterms:created>
  <dc:creator>K Shilpiya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